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ED0CA-A215-49EC-B263-793034AE8241}" type="datetimeFigureOut">
              <a:rPr lang="en-US" smtClean="0"/>
              <a:t>3/22/2012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9C84A-B8F1-4802-9097-5D68632E98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ethical situations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Zariah reed team:8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issues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Shoplifting because you don’t have money or just because you don’t have enough is stealing. Shoplifting is a crime of theft governed by state .Businesses lose billions of dollars annually as a result of shoplifting. This where you should do right and don’t steal because somebody will have to pay for it.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be fined and it will be on your record and maybe even jail time. It depends on what you steal and how much was it worth.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will it affect?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will effect you because if you get caught it will mess up your future.</a:t>
            </a:r>
          </a:p>
          <a:p>
            <a:r>
              <a:rPr lang="en-US" dirty="0" smtClean="0"/>
              <a:t>It affect the business, most people will lose there jobs or lose a lot of profit because it was stolen from  them so they have to work harder to gain that stuff back.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152</Words>
  <Application>Microsoft Office PowerPoint</Application>
  <PresentationFormat>On-screen Show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ethical situations</vt:lpstr>
      <vt:lpstr>Ethical issues involved</vt:lpstr>
      <vt:lpstr>Consequences </vt:lpstr>
      <vt:lpstr>Who will it affect?</vt:lpstr>
    </vt:vector>
  </TitlesOfParts>
  <Company>Springbranch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ethical situations</dc:title>
  <dc:creator>REEDZAR000</dc:creator>
  <cp:lastModifiedBy>REEDZAR000</cp:lastModifiedBy>
  <cp:revision>2</cp:revision>
  <dcterms:created xsi:type="dcterms:W3CDTF">2012-03-22T12:55:39Z</dcterms:created>
  <dcterms:modified xsi:type="dcterms:W3CDTF">2012-03-22T13:14:13Z</dcterms:modified>
</cp:coreProperties>
</file>